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22"/>
  </p:notesMasterIdLst>
  <p:sldIdLst>
    <p:sldId id="277" r:id="rId2"/>
    <p:sldId id="278" r:id="rId3"/>
    <p:sldId id="279" r:id="rId4"/>
    <p:sldId id="293" r:id="rId5"/>
    <p:sldId id="296" r:id="rId6"/>
    <p:sldId id="280" r:id="rId7"/>
    <p:sldId id="281" r:id="rId8"/>
    <p:sldId id="282" r:id="rId9"/>
    <p:sldId id="299" r:id="rId10"/>
    <p:sldId id="287" r:id="rId11"/>
    <p:sldId id="288" r:id="rId12"/>
    <p:sldId id="289" r:id="rId13"/>
    <p:sldId id="298" r:id="rId14"/>
    <p:sldId id="290" r:id="rId15"/>
    <p:sldId id="291" r:id="rId16"/>
    <p:sldId id="297" r:id="rId17"/>
    <p:sldId id="292" r:id="rId18"/>
    <p:sldId id="294" r:id="rId19"/>
    <p:sldId id="285" r:id="rId20"/>
    <p:sldId id="295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2150" autoAdjust="0"/>
  </p:normalViewPr>
  <p:slideViewPr>
    <p:cSldViewPr>
      <p:cViewPr>
        <p:scale>
          <a:sx n="84" d="100"/>
          <a:sy n="84" d="100"/>
        </p:scale>
        <p:origin x="-744" y="-45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DDF606-068B-4871-8E6C-41F47FCBB4FE}" type="datetimeFigureOut">
              <a:rPr lang="ru-RU" smtClean="0"/>
              <a:pPr/>
              <a:t>16.12.2017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8FB84B-ED19-49EE-9A56-9631213BB9C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92A8E-72F5-4FCD-AB30-DBBCC00566EC}" type="datetimeFigureOut">
              <a:rPr lang="ru-RU" smtClean="0"/>
              <a:pPr/>
              <a:t>16.12.2017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3FBC0-5FF1-492F-86A4-E42DE32096E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wheel spokes="8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92A8E-72F5-4FCD-AB30-DBBCC00566EC}" type="datetimeFigureOut">
              <a:rPr lang="ru-RU" smtClean="0"/>
              <a:pPr/>
              <a:t>16.12.2017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3FBC0-5FF1-492F-86A4-E42DE32096E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8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92A8E-72F5-4FCD-AB30-DBBCC00566EC}" type="datetimeFigureOut">
              <a:rPr lang="ru-RU" smtClean="0"/>
              <a:pPr/>
              <a:t>16.12.2017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3FBC0-5FF1-492F-86A4-E42DE32096E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8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92A8E-72F5-4FCD-AB30-DBBCC00566EC}" type="datetimeFigureOut">
              <a:rPr lang="ru-RU" smtClean="0"/>
              <a:pPr/>
              <a:t>16.12.2017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3FBC0-5FF1-492F-86A4-E42DE32096E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8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92A8E-72F5-4FCD-AB30-DBBCC00566EC}" type="datetimeFigureOut">
              <a:rPr lang="ru-RU" smtClean="0"/>
              <a:pPr/>
              <a:t>16.12.2017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3FBC0-5FF1-492F-86A4-E42DE32096E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wheel spokes="8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92A8E-72F5-4FCD-AB30-DBBCC00566EC}" type="datetimeFigureOut">
              <a:rPr lang="ru-RU" smtClean="0"/>
              <a:pPr/>
              <a:t>16.12.2017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3FBC0-5FF1-492F-86A4-E42DE32096E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8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92A8E-72F5-4FCD-AB30-DBBCC00566EC}" type="datetimeFigureOut">
              <a:rPr lang="ru-RU" smtClean="0"/>
              <a:pPr/>
              <a:t>16.12.2017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3FBC0-5FF1-492F-86A4-E42DE32096E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8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92A8E-72F5-4FCD-AB30-DBBCC00566EC}" type="datetimeFigureOut">
              <a:rPr lang="ru-RU" smtClean="0"/>
              <a:pPr/>
              <a:t>16.12.2017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3FBC0-5FF1-492F-86A4-E42DE32096E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8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92A8E-72F5-4FCD-AB30-DBBCC00566EC}" type="datetimeFigureOut">
              <a:rPr lang="ru-RU" smtClean="0"/>
              <a:pPr/>
              <a:t>16.12.2017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3FBC0-5FF1-492F-86A4-E42DE32096E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8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92A8E-72F5-4FCD-AB30-DBBCC00566EC}" type="datetimeFigureOut">
              <a:rPr lang="ru-RU" smtClean="0"/>
              <a:pPr/>
              <a:t>16.12.2017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3FBC0-5FF1-492F-86A4-E42DE32096E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8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92A8E-72F5-4FCD-AB30-DBBCC00566EC}" type="datetimeFigureOut">
              <a:rPr lang="ru-RU" smtClean="0"/>
              <a:pPr/>
              <a:t>16.12.2017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DA53FBC0-5FF1-492F-86A4-E42DE32096E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wheel spokes="8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F992A8E-72F5-4FCD-AB30-DBBCC00566EC}" type="datetimeFigureOut">
              <a:rPr lang="ru-RU" smtClean="0"/>
              <a:pPr/>
              <a:t>16.12.2017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DA53FBC0-5FF1-492F-86A4-E42DE32096ED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ransition spd="med">
    <p:wheel spokes="8"/>
  </p:transition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714356"/>
            <a:ext cx="8229600" cy="1143000"/>
          </a:xfrm>
        </p:spPr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Объединение «Мир цветов»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Алиева Заира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Яхьяевна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Педагог дополнительного образования высшей категории.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wheel spokes="8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    Открытые занятия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E:\фото урок Заиры\6 открытое занятие объединения Мир цветов 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0278" y="1935163"/>
            <a:ext cx="7803444" cy="4389437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heel spokes="8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E:\фото урок Заиры\12 открытое занятие объединения Мир цветов корзина с подснежниками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0278" y="714357"/>
            <a:ext cx="7803444" cy="5610244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heel spokes="8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E:\фото урок Заиры\7 открытое занятие объединения Мир цветов выступление юннатов 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642919"/>
            <a:ext cx="8188002" cy="5681682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heel spokes="8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1" name="Picture 3" descr="D:\Копия (3) новый стенд 77 фото\уроки\DSC0021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714357"/>
            <a:ext cx="8358246" cy="5610244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heel spokes="8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Забота о природе.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Documents and Settings\Admin\Рабочий стол\фото 9 мая\DSC0378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645708" y="1935163"/>
            <a:ext cx="5852583" cy="4389437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heel spokes="8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D:\фото на сайт 21 январь 2015\Работа на УОУ отправила 29.01.2015\PIC00178 (2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642919"/>
            <a:ext cx="8286808" cy="5681682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heel spokes="8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D:\Копия (4) новый стенд 77 фото\уоу\PIC0018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714357"/>
            <a:ext cx="8143932" cy="5610244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heel spokes="8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 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Экологические десанты и       экскурсии.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Documents and Settings\Admin\Рабочий стол\фото 9 мая\IMG_441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33616" y="1935163"/>
            <a:ext cx="5876767" cy="4389437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heel spokes="8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D:\фото на сайт 21 январь 2015\Отдых на природе\PIC00541 (2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571481"/>
            <a:ext cx="8643998" cy="575312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heel spokes="8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Documents and Settings\Admin\Рабочий стол\фото 9 мая\20130508_16303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642919"/>
            <a:ext cx="8358246" cy="5681682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heel spokes="8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Цели объединения: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*Получение обучающимися знаний по цветоводству;</a:t>
            </a:r>
          </a:p>
          <a:p>
            <a:pPr>
              <a:buNone/>
            </a:pPr>
            <a:r>
              <a:rPr lang="ru-RU" dirty="0" smtClean="0"/>
              <a:t>*углубление и закрепление имеющихся знаний по биологии;</a:t>
            </a:r>
          </a:p>
          <a:p>
            <a:pPr>
              <a:buNone/>
            </a:pPr>
            <a:r>
              <a:rPr lang="ru-RU" dirty="0" smtClean="0"/>
              <a:t>*воспитание эстетических норм в отношении человека к природе;</a:t>
            </a:r>
          </a:p>
          <a:p>
            <a:pPr>
              <a:buNone/>
            </a:pPr>
            <a:r>
              <a:rPr lang="ru-RU" dirty="0" smtClean="0"/>
              <a:t>*организация содержательного досуга детей.</a:t>
            </a:r>
            <a:endParaRPr lang="ru-RU" dirty="0"/>
          </a:p>
        </p:txBody>
      </p:sp>
    </p:spTree>
  </p:cSld>
  <p:clrMapOvr>
    <a:masterClrMapping/>
  </p:clrMapOvr>
  <p:transition spd="med">
    <p:wheel spokes="8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D:\Копия (3) новый стенд 77 фото\уроки\DSC0069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714357"/>
            <a:ext cx="8215370" cy="5610244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heel spokes="8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buNone/>
            </a:pPr>
            <a:r>
              <a:rPr lang="ru-RU" sz="8000" b="1" dirty="0" smtClean="0">
                <a:latin typeface="Monotype Corsiva" pitchFamily="66" charset="0"/>
                <a:cs typeface="Times New Roman" pitchFamily="18" charset="0"/>
              </a:rPr>
              <a:t>Расписание занятий.</a:t>
            </a:r>
          </a:p>
          <a:p>
            <a:endParaRPr lang="ru-RU" dirty="0" smtClean="0">
              <a:latin typeface="Arial Black" pitchFamily="34" charset="0"/>
              <a:cs typeface="Times New Roman" pitchFamily="18" charset="0"/>
            </a:endParaRPr>
          </a:p>
          <a:p>
            <a:pPr>
              <a:buNone/>
            </a:pPr>
            <a:r>
              <a:rPr lang="ru-RU" dirty="0" smtClean="0">
                <a:latin typeface="Arial Black" pitchFamily="34" charset="0"/>
                <a:cs typeface="Times New Roman" pitchFamily="18" charset="0"/>
              </a:rPr>
              <a:t>Понедельник:          </a:t>
            </a:r>
            <a:r>
              <a:rPr lang="ru-RU" dirty="0" smtClean="0">
                <a:latin typeface="Arial Black" pitchFamily="34" charset="0"/>
                <a:cs typeface="Times New Roman" pitchFamily="18" charset="0"/>
              </a:rPr>
              <a:t>Вторник:          Среда: </a:t>
            </a:r>
          </a:p>
          <a:p>
            <a:pPr>
              <a:buNone/>
            </a:pPr>
            <a:r>
              <a:rPr lang="ru-RU" dirty="0" smtClean="0">
                <a:latin typeface="Arial Black" pitchFamily="34" charset="0"/>
                <a:cs typeface="Times New Roman" pitchFamily="18" charset="0"/>
              </a:rPr>
              <a:t>  </a:t>
            </a:r>
            <a:r>
              <a:rPr lang="ru-RU" dirty="0" smtClean="0">
                <a:latin typeface="Arial Black" pitchFamily="34" charset="0"/>
                <a:cs typeface="Times New Roman" pitchFamily="18" charset="0"/>
              </a:rPr>
              <a:t>1</a:t>
            </a:r>
            <a:r>
              <a:rPr lang="en-US" dirty="0" smtClean="0">
                <a:latin typeface="Arial Black" pitchFamily="34" charset="0"/>
                <a:cs typeface="Times New Roman" pitchFamily="18" charset="0"/>
              </a:rPr>
              <a:t>0</a:t>
            </a:r>
            <a:r>
              <a:rPr lang="ru-RU" dirty="0" smtClean="0">
                <a:latin typeface="Arial Black" pitchFamily="34" charset="0"/>
                <a:cs typeface="Times New Roman" pitchFamily="18" charset="0"/>
              </a:rPr>
              <a:t>:</a:t>
            </a:r>
            <a:r>
              <a:rPr lang="en-US" dirty="0" smtClean="0">
                <a:latin typeface="Arial Black" pitchFamily="34" charset="0"/>
                <a:cs typeface="Times New Roman" pitchFamily="18" charset="0"/>
              </a:rPr>
              <a:t>5</a:t>
            </a:r>
            <a:r>
              <a:rPr lang="ru-RU" dirty="0" smtClean="0">
                <a:latin typeface="Arial Black" pitchFamily="34" charset="0"/>
                <a:cs typeface="Times New Roman" pitchFamily="18" charset="0"/>
              </a:rPr>
              <a:t>0- 1</a:t>
            </a:r>
            <a:r>
              <a:rPr lang="en-US" dirty="0" smtClean="0">
                <a:latin typeface="Arial Black" pitchFamily="34" charset="0"/>
                <a:cs typeface="Times New Roman" pitchFamily="18" charset="0"/>
              </a:rPr>
              <a:t>2:25</a:t>
            </a:r>
            <a:r>
              <a:rPr lang="ru-RU" dirty="0" smtClean="0">
                <a:latin typeface="Arial Black" pitchFamily="34" charset="0"/>
                <a:cs typeface="Times New Roman" pitchFamily="18" charset="0"/>
              </a:rPr>
              <a:t>         1</a:t>
            </a:r>
            <a:r>
              <a:rPr lang="en-US" dirty="0" smtClean="0">
                <a:latin typeface="Arial Black" pitchFamily="34" charset="0"/>
                <a:cs typeface="Times New Roman" pitchFamily="18" charset="0"/>
              </a:rPr>
              <a:t>1</a:t>
            </a:r>
            <a:r>
              <a:rPr lang="ru-RU" dirty="0" smtClean="0">
                <a:latin typeface="Arial Black" pitchFamily="34" charset="0"/>
                <a:cs typeface="Times New Roman" pitchFamily="18" charset="0"/>
              </a:rPr>
              <a:t>:</a:t>
            </a:r>
            <a:r>
              <a:rPr lang="en-US" dirty="0" smtClean="0">
                <a:latin typeface="Arial Black" pitchFamily="34" charset="0"/>
                <a:cs typeface="Times New Roman" pitchFamily="18" charset="0"/>
              </a:rPr>
              <a:t>2</a:t>
            </a:r>
            <a:r>
              <a:rPr lang="ru-RU" dirty="0" smtClean="0">
                <a:latin typeface="Arial Black" pitchFamily="34" charset="0"/>
                <a:cs typeface="Times New Roman" pitchFamily="18" charset="0"/>
              </a:rPr>
              <a:t>0- 1</a:t>
            </a:r>
            <a:r>
              <a:rPr lang="en-US" dirty="0" smtClean="0">
                <a:latin typeface="Arial Black" pitchFamily="34" charset="0"/>
                <a:cs typeface="Times New Roman" pitchFamily="18" charset="0"/>
              </a:rPr>
              <a:t>2</a:t>
            </a:r>
            <a:r>
              <a:rPr lang="ru-RU" dirty="0" smtClean="0">
                <a:latin typeface="Arial Black" pitchFamily="34" charset="0"/>
                <a:cs typeface="Times New Roman" pitchFamily="18" charset="0"/>
              </a:rPr>
              <a:t>:</a:t>
            </a:r>
            <a:r>
              <a:rPr lang="en-US" dirty="0" smtClean="0">
                <a:latin typeface="Arial Black" pitchFamily="34" charset="0"/>
                <a:cs typeface="Times New Roman" pitchFamily="18" charset="0"/>
              </a:rPr>
              <a:t>5</a:t>
            </a:r>
            <a:r>
              <a:rPr lang="ru-RU" dirty="0" smtClean="0">
                <a:latin typeface="Arial Black" pitchFamily="34" charset="0"/>
                <a:cs typeface="Times New Roman" pitchFamily="18" charset="0"/>
              </a:rPr>
              <a:t>5    </a:t>
            </a:r>
            <a:r>
              <a:rPr lang="en-US" dirty="0" smtClean="0">
                <a:latin typeface="Arial Black" pitchFamily="34" charset="0"/>
                <a:cs typeface="Times New Roman" pitchFamily="18" charset="0"/>
              </a:rPr>
              <a:t>  </a:t>
            </a:r>
            <a:r>
              <a:rPr lang="ru-RU" dirty="0" smtClean="0">
                <a:latin typeface="Arial Black" pitchFamily="34" charset="0"/>
                <a:cs typeface="Times New Roman" pitchFamily="18" charset="0"/>
              </a:rPr>
              <a:t>1</a:t>
            </a:r>
            <a:r>
              <a:rPr lang="en-US" dirty="0" smtClean="0">
                <a:latin typeface="Arial Black" pitchFamily="34" charset="0"/>
                <a:cs typeface="Times New Roman" pitchFamily="18" charset="0"/>
              </a:rPr>
              <a:t>1</a:t>
            </a:r>
            <a:r>
              <a:rPr lang="ru-RU" dirty="0" smtClean="0">
                <a:latin typeface="Arial Black" pitchFamily="34" charset="0"/>
                <a:cs typeface="Times New Roman" pitchFamily="18" charset="0"/>
              </a:rPr>
              <a:t>:</a:t>
            </a:r>
            <a:r>
              <a:rPr lang="en-US" dirty="0" smtClean="0">
                <a:latin typeface="Arial Black" pitchFamily="34" charset="0"/>
                <a:cs typeface="Times New Roman" pitchFamily="18" charset="0"/>
              </a:rPr>
              <a:t>2</a:t>
            </a:r>
            <a:r>
              <a:rPr lang="ru-RU" dirty="0" smtClean="0">
                <a:latin typeface="Arial Black" pitchFamily="34" charset="0"/>
                <a:cs typeface="Times New Roman" pitchFamily="18" charset="0"/>
              </a:rPr>
              <a:t>0-1</a:t>
            </a:r>
            <a:r>
              <a:rPr lang="en-US" dirty="0" smtClean="0">
                <a:latin typeface="Arial Black" pitchFamily="34" charset="0"/>
                <a:cs typeface="Times New Roman" pitchFamily="18" charset="0"/>
              </a:rPr>
              <a:t>2</a:t>
            </a:r>
            <a:r>
              <a:rPr lang="ru-RU" dirty="0" smtClean="0">
                <a:latin typeface="Arial Black" pitchFamily="34" charset="0"/>
                <a:cs typeface="Times New Roman" pitchFamily="18" charset="0"/>
              </a:rPr>
              <a:t>:</a:t>
            </a:r>
            <a:r>
              <a:rPr lang="en-US" dirty="0" smtClean="0">
                <a:latin typeface="Arial Black" pitchFamily="34" charset="0"/>
                <a:cs typeface="Times New Roman" pitchFamily="18" charset="0"/>
              </a:rPr>
              <a:t>55</a:t>
            </a:r>
            <a:endParaRPr lang="ru-RU" dirty="0" smtClean="0">
              <a:latin typeface="Arial Black" pitchFamily="34" charset="0"/>
              <a:cs typeface="Times New Roman" pitchFamily="18" charset="0"/>
            </a:endParaRPr>
          </a:p>
          <a:p>
            <a:pPr>
              <a:buNone/>
            </a:pPr>
            <a:r>
              <a:rPr lang="ru-RU" dirty="0" smtClean="0">
                <a:latin typeface="Arial Black" pitchFamily="34" charset="0"/>
                <a:cs typeface="Times New Roman" pitchFamily="18" charset="0"/>
              </a:rPr>
              <a:t> </a:t>
            </a:r>
            <a:r>
              <a:rPr lang="en-US" dirty="0" smtClean="0">
                <a:latin typeface="Arial Black" pitchFamily="34" charset="0"/>
                <a:cs typeface="Times New Roman" pitchFamily="18" charset="0"/>
              </a:rPr>
              <a:t>16:00 – 17:35                                  15:15-16:50</a:t>
            </a:r>
          </a:p>
          <a:p>
            <a:pPr>
              <a:buNone/>
            </a:pPr>
            <a:r>
              <a:rPr lang="ru-RU" dirty="0" smtClean="0">
                <a:latin typeface="Arial Black" pitchFamily="34" charset="0"/>
                <a:cs typeface="Times New Roman" pitchFamily="18" charset="0"/>
              </a:rPr>
              <a:t>Четверг </a:t>
            </a:r>
            <a:r>
              <a:rPr lang="ru-RU" dirty="0" smtClean="0">
                <a:latin typeface="Arial Black" pitchFamily="34" charset="0"/>
                <a:cs typeface="Times New Roman" pitchFamily="18" charset="0"/>
              </a:rPr>
              <a:t>:              Пятница :          Суббота:</a:t>
            </a:r>
          </a:p>
          <a:p>
            <a:pPr>
              <a:buNone/>
            </a:pPr>
            <a:r>
              <a:rPr lang="en-US" dirty="0" smtClean="0">
                <a:latin typeface="Arial Black" pitchFamily="34" charset="0"/>
                <a:cs typeface="Times New Roman" pitchFamily="18" charset="0"/>
              </a:rPr>
              <a:t> </a:t>
            </a:r>
            <a:r>
              <a:rPr lang="ru-RU" dirty="0" smtClean="0">
                <a:latin typeface="Arial Black" pitchFamily="34" charset="0"/>
                <a:cs typeface="Times New Roman" pitchFamily="18" charset="0"/>
              </a:rPr>
              <a:t>11:20- 1</a:t>
            </a:r>
            <a:r>
              <a:rPr lang="en-US" dirty="0" smtClean="0">
                <a:latin typeface="Arial Black" pitchFamily="34" charset="0"/>
                <a:cs typeface="Times New Roman" pitchFamily="18" charset="0"/>
              </a:rPr>
              <a:t>2</a:t>
            </a:r>
            <a:r>
              <a:rPr lang="ru-RU" dirty="0" smtClean="0">
                <a:latin typeface="Arial Black" pitchFamily="34" charset="0"/>
                <a:cs typeface="Times New Roman" pitchFamily="18" charset="0"/>
              </a:rPr>
              <a:t>:</a:t>
            </a:r>
            <a:r>
              <a:rPr lang="en-US" dirty="0" smtClean="0">
                <a:latin typeface="Arial Black" pitchFamily="34" charset="0"/>
                <a:cs typeface="Times New Roman" pitchFamily="18" charset="0"/>
              </a:rPr>
              <a:t>5</a:t>
            </a:r>
            <a:r>
              <a:rPr lang="ru-RU" dirty="0" smtClean="0">
                <a:latin typeface="Arial Black" pitchFamily="34" charset="0"/>
                <a:cs typeface="Times New Roman" pitchFamily="18" charset="0"/>
              </a:rPr>
              <a:t>5         1</a:t>
            </a:r>
            <a:r>
              <a:rPr lang="en-US" dirty="0" smtClean="0">
                <a:latin typeface="Arial Black" pitchFamily="34" charset="0"/>
                <a:cs typeface="Times New Roman" pitchFamily="18" charset="0"/>
              </a:rPr>
              <a:t>0</a:t>
            </a:r>
            <a:r>
              <a:rPr lang="ru-RU" dirty="0" smtClean="0">
                <a:latin typeface="Arial Black" pitchFamily="34" charset="0"/>
                <a:cs typeface="Times New Roman" pitchFamily="18" charset="0"/>
              </a:rPr>
              <a:t>:</a:t>
            </a:r>
            <a:r>
              <a:rPr lang="en-US" dirty="0" smtClean="0">
                <a:latin typeface="Arial Black" pitchFamily="34" charset="0"/>
                <a:cs typeface="Times New Roman" pitchFamily="18" charset="0"/>
              </a:rPr>
              <a:t>5</a:t>
            </a:r>
            <a:r>
              <a:rPr lang="ru-RU" dirty="0" smtClean="0">
                <a:latin typeface="Arial Black" pitchFamily="34" charset="0"/>
                <a:cs typeface="Times New Roman" pitchFamily="18" charset="0"/>
              </a:rPr>
              <a:t>0-1</a:t>
            </a:r>
            <a:r>
              <a:rPr lang="en-US" dirty="0" smtClean="0">
                <a:latin typeface="Arial Black" pitchFamily="34" charset="0"/>
                <a:cs typeface="Times New Roman" pitchFamily="18" charset="0"/>
              </a:rPr>
              <a:t>2</a:t>
            </a:r>
            <a:r>
              <a:rPr lang="ru-RU" dirty="0" smtClean="0">
                <a:latin typeface="Arial Black" pitchFamily="34" charset="0"/>
                <a:cs typeface="Times New Roman" pitchFamily="18" charset="0"/>
              </a:rPr>
              <a:t>:</a:t>
            </a:r>
            <a:r>
              <a:rPr lang="en-US" dirty="0" smtClean="0">
                <a:latin typeface="Arial Black" pitchFamily="34" charset="0"/>
                <a:cs typeface="Times New Roman" pitchFamily="18" charset="0"/>
              </a:rPr>
              <a:t>2</a:t>
            </a:r>
            <a:r>
              <a:rPr lang="ru-RU" dirty="0" smtClean="0">
                <a:latin typeface="Arial Black" pitchFamily="34" charset="0"/>
                <a:cs typeface="Times New Roman" pitchFamily="18" charset="0"/>
              </a:rPr>
              <a:t>5       1</a:t>
            </a:r>
            <a:r>
              <a:rPr lang="en-US" dirty="0" smtClean="0">
                <a:latin typeface="Arial Black" pitchFamily="34" charset="0"/>
                <a:cs typeface="Times New Roman" pitchFamily="18" charset="0"/>
              </a:rPr>
              <a:t>0</a:t>
            </a:r>
            <a:r>
              <a:rPr lang="ru-RU" dirty="0" smtClean="0">
                <a:latin typeface="Arial Black" pitchFamily="34" charset="0"/>
                <a:cs typeface="Times New Roman" pitchFamily="18" charset="0"/>
              </a:rPr>
              <a:t>:</a:t>
            </a:r>
            <a:r>
              <a:rPr lang="en-US" dirty="0" smtClean="0">
                <a:latin typeface="Arial Black" pitchFamily="34" charset="0"/>
                <a:cs typeface="Times New Roman" pitchFamily="18" charset="0"/>
              </a:rPr>
              <a:t>0</a:t>
            </a:r>
            <a:r>
              <a:rPr lang="ru-RU" dirty="0" smtClean="0">
                <a:latin typeface="Arial Black" pitchFamily="34" charset="0"/>
                <a:cs typeface="Times New Roman" pitchFamily="18" charset="0"/>
              </a:rPr>
              <a:t>0-1</a:t>
            </a:r>
            <a:r>
              <a:rPr lang="en-US" dirty="0" smtClean="0">
                <a:latin typeface="Arial Black" pitchFamily="34" charset="0"/>
                <a:cs typeface="Times New Roman" pitchFamily="18" charset="0"/>
              </a:rPr>
              <a:t>3</a:t>
            </a:r>
            <a:r>
              <a:rPr lang="ru-RU" dirty="0" smtClean="0">
                <a:latin typeface="Arial Black" pitchFamily="34" charset="0"/>
                <a:cs typeface="Times New Roman" pitchFamily="18" charset="0"/>
              </a:rPr>
              <a:t>:</a:t>
            </a:r>
            <a:r>
              <a:rPr lang="en-US" dirty="0" smtClean="0">
                <a:latin typeface="Arial Black" pitchFamily="34" charset="0"/>
                <a:cs typeface="Times New Roman" pitchFamily="18" charset="0"/>
              </a:rPr>
              <a:t>1</a:t>
            </a:r>
            <a:r>
              <a:rPr lang="ru-RU" dirty="0" smtClean="0">
                <a:latin typeface="Arial Black" pitchFamily="34" charset="0"/>
                <a:cs typeface="Times New Roman" pitchFamily="18" charset="0"/>
              </a:rPr>
              <a:t>5</a:t>
            </a:r>
            <a:endParaRPr lang="en-US" dirty="0" smtClean="0">
              <a:latin typeface="Arial Black" pitchFamily="34" charset="0"/>
              <a:cs typeface="Times New Roman" pitchFamily="18" charset="0"/>
            </a:endParaRPr>
          </a:p>
          <a:p>
            <a:pPr>
              <a:buNone/>
            </a:pPr>
            <a:r>
              <a:rPr lang="en-US" dirty="0" smtClean="0">
                <a:latin typeface="Arial Black" pitchFamily="34" charset="0"/>
                <a:cs typeface="Times New Roman" pitchFamily="18" charset="0"/>
              </a:rPr>
              <a:t>16:00-17-35            </a:t>
            </a:r>
            <a:r>
              <a:rPr lang="en-US" smtClean="0">
                <a:latin typeface="Arial Black" pitchFamily="34" charset="0"/>
                <a:cs typeface="Times New Roman" pitchFamily="18" charset="0"/>
              </a:rPr>
              <a:t>16:00-17:35       16:00-17-35</a:t>
            </a:r>
            <a:endParaRPr lang="ru-RU" dirty="0" smtClean="0"/>
          </a:p>
        </p:txBody>
      </p:sp>
    </p:spTree>
  </p:cSld>
  <p:clrMapOvr>
    <a:masterClrMapping/>
  </p:clrMapOvr>
  <p:transition spd="med">
    <p:wheel spokes="8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Достижения объединения</a:t>
            </a:r>
            <a:endParaRPr lang="ru-RU" b="1" dirty="0"/>
          </a:p>
        </p:txBody>
      </p:sp>
      <p:pic>
        <p:nvPicPr>
          <p:cNvPr id="1026" name="Picture 2" descr="C:\Documents and Settings\Admin\Рабочий стол\20170601_14474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0278" y="1935163"/>
            <a:ext cx="7803444" cy="4389437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heel spokes="8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Documents and Settings\Admin\Рабочий стол\фото 9 мая\DSC0337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00034" y="500042"/>
            <a:ext cx="8215370" cy="5824559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heel spokes="8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         Мероприятия  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Documents and Settings\Admin\Рабочий стол\фото 9 мая\PIC0022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5708" y="1935163"/>
            <a:ext cx="5852583" cy="4389437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heel spokes="8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Documents and Settings\Admin\Рабочий стол\фото 9 мая\DSC0329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285729"/>
            <a:ext cx="8715436" cy="6038872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heel spokes="8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D:\фото на сайт 21 январь 2015\День охраны окружающей среды на СЮН отправила 29.01.2015\PIC0013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714357"/>
            <a:ext cx="8286808" cy="5610244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heel spokes="8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D:\Стенд фото\PIC0025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642919"/>
            <a:ext cx="8286808" cy="5681682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heel spokes="8"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343</TotalTime>
  <Words>142</Words>
  <Application>Microsoft Office PowerPoint</Application>
  <PresentationFormat>Экран (4:3)</PresentationFormat>
  <Paragraphs>21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Поток</vt:lpstr>
      <vt:lpstr>Объединение «Мир цветов»</vt:lpstr>
      <vt:lpstr>Цели объединения:</vt:lpstr>
      <vt:lpstr>Слайд 3</vt:lpstr>
      <vt:lpstr>Достижения объединения</vt:lpstr>
      <vt:lpstr>Слайд 5</vt:lpstr>
      <vt:lpstr>               Мероприятия   </vt:lpstr>
      <vt:lpstr>Слайд 7</vt:lpstr>
      <vt:lpstr>Слайд 8</vt:lpstr>
      <vt:lpstr>Слайд 9</vt:lpstr>
      <vt:lpstr>          Открытые занятия</vt:lpstr>
      <vt:lpstr>Слайд 11</vt:lpstr>
      <vt:lpstr>Слайд 12</vt:lpstr>
      <vt:lpstr>Слайд 13</vt:lpstr>
      <vt:lpstr>        Забота о природе.</vt:lpstr>
      <vt:lpstr>Слайд 15</vt:lpstr>
      <vt:lpstr>Слайд 16</vt:lpstr>
      <vt:lpstr>  Экологические десанты и       экскурсии.</vt:lpstr>
      <vt:lpstr>Слайд 18</vt:lpstr>
      <vt:lpstr>Слайд 19</vt:lpstr>
      <vt:lpstr>Слайд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Удивительное творение природы- «Эолов город»</dc:title>
  <dc:creator>Admin</dc:creator>
  <cp:lastModifiedBy>Admin</cp:lastModifiedBy>
  <cp:revision>27</cp:revision>
  <dcterms:created xsi:type="dcterms:W3CDTF">2016-11-23T07:25:01Z</dcterms:created>
  <dcterms:modified xsi:type="dcterms:W3CDTF">2017-12-16T14:42:48Z</dcterms:modified>
</cp:coreProperties>
</file>