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77" r:id="rId2"/>
    <p:sldId id="301" r:id="rId3"/>
    <p:sldId id="278" r:id="rId4"/>
    <p:sldId id="300" r:id="rId5"/>
    <p:sldId id="302" r:id="rId6"/>
    <p:sldId id="279" r:id="rId7"/>
    <p:sldId id="293" r:id="rId8"/>
    <p:sldId id="313" r:id="rId9"/>
    <p:sldId id="314" r:id="rId10"/>
    <p:sldId id="315" r:id="rId11"/>
    <p:sldId id="280" r:id="rId12"/>
    <p:sldId id="281" r:id="rId13"/>
    <p:sldId id="311" r:id="rId14"/>
    <p:sldId id="309" r:id="rId15"/>
    <p:sldId id="310" r:id="rId16"/>
    <p:sldId id="312" r:id="rId17"/>
    <p:sldId id="307" r:id="rId18"/>
    <p:sldId id="290" r:id="rId19"/>
    <p:sldId id="291" r:id="rId20"/>
    <p:sldId id="308" r:id="rId21"/>
    <p:sldId id="305" r:id="rId22"/>
    <p:sldId id="297" r:id="rId23"/>
    <p:sldId id="292" r:id="rId24"/>
    <p:sldId id="303" r:id="rId25"/>
    <p:sldId id="304" r:id="rId26"/>
    <p:sldId id="306" r:id="rId27"/>
    <p:sldId id="285" r:id="rId28"/>
    <p:sldId id="29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50" autoAdjust="0"/>
  </p:normalViewPr>
  <p:slideViewPr>
    <p:cSldViewPr>
      <p:cViewPr>
        <p:scale>
          <a:sx n="100" d="100"/>
          <a:sy n="100" d="100"/>
        </p:scale>
        <p:origin x="-194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F606-068B-4871-8E6C-41F47FCBB4FE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FB84B-ED19-49EE-9A56-9631213BB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270474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07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6847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326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7913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972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05232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907352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564031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64123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145814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33480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91673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875647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69199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62448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92A8E-72F5-4FCD-AB30-DBBCC00566EC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53FBC0-5FF1-492F-86A4-E42DE32096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375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ransition spd="med">
    <p:wheel spokes="8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71437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ОБЪЕДИНЕНИЕ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«ЗЕЛЕНЫЕ ЛЕКАРИ»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552" y="714376"/>
            <a:ext cx="7848872" cy="5594944"/>
          </a:xfrm>
        </p:spPr>
        <p:txBody>
          <a:bodyPr>
            <a:normAutofit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Амарова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Айшат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Гасановна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Педагог дополнительного образования высшей категории</a:t>
            </a:r>
          </a:p>
          <a:p>
            <a:pPr marL="0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-2017-08\Desktop\IMG-20171229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24936" cy="5143500"/>
          </a:xfrm>
          <a:prstGeom prst="rect">
            <a:avLst/>
          </a:prstGeom>
          <a:noFill/>
        </p:spPr>
      </p:pic>
      <p:pic>
        <p:nvPicPr>
          <p:cNvPr id="4099" name="Picture 3" descr="C:\Users\WIN-2017-08\Desktop\IMG-20171229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Мероприятия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G:\фото осень\20171128_1219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9855"/>
            <a:ext cx="3816424" cy="452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 осень\20171128_122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672408" cy="4532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айшат фото\20171020_1209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1420"/>
            <a:ext cx="4248472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айшат фото\20171020_1217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1420"/>
            <a:ext cx="3888432" cy="445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мой телефон (2)\Images\30092011(005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5117"/>
            <a:ext cx="4104456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мой телефон (2)\Images\30092011(009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0925"/>
            <a:ext cx="3796680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08420261"/>
      </p:ext>
    </p:extLst>
  </p:cSld>
  <p:clrMapOvr>
    <a:masterClrMapping/>
  </p:clrMapOvr>
  <p:transition spd="med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айшат 777 фото\PIC001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01420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78357649"/>
      </p:ext>
    </p:extLst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мой телефон (2)\Images\25122008(01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744416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38164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70122539"/>
      </p:ext>
    </p:extLst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мой телефон (2)\Images\30012010(01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/>
          <a:stretch/>
        </p:blipFill>
        <p:spPr bwMode="auto">
          <a:xfrm>
            <a:off x="4716016" y="548680"/>
            <a:ext cx="3960440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F:\мой телефон (2)\Images\30012010(00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0445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21297029"/>
      </p:ext>
    </p:extLst>
  </p:cSld>
  <p:clrMapOvr>
    <a:masterClrMapping/>
  </p:clrMapOvr>
  <p:transition spd="med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мой телефон (2)\Images\25032010(009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91276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31416185"/>
      </p:ext>
    </p:extLst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Забота о природе.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G:\фото стенд 11\фото акции\DSC0006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8657"/>
            <a:ext cx="4032448" cy="462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DSC00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26155"/>
            <a:ext cx="4104456" cy="45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DSC000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7056784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765175"/>
            <a:ext cx="6951737" cy="5276850"/>
          </a:xfrm>
        </p:spPr>
        <p:txBody>
          <a:bodyPr>
            <a:normAutofit/>
          </a:bodyPr>
          <a:lstStyle/>
          <a:p>
            <a:r>
              <a:rPr lang="ru-RU" sz="2400" dirty="0"/>
              <a:t>« Три орудия есть у врача – слово, растение, нож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                                                    Авиценна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Фитотерапия </a:t>
            </a:r>
            <a:r>
              <a:rPr lang="ru-RU" sz="2400" dirty="0"/>
              <a:t>самая древняя и молодая наука. Она сочетает в себе тысячелетний опыт традиционной и народной медицины разных стран с достижениями современной медицины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 настоящее время интерес к фитотерапии снова возродился</a:t>
            </a:r>
          </a:p>
        </p:txBody>
      </p:sp>
    </p:spTree>
    <p:extLst>
      <p:ext uri="{BB962C8B-B14F-4D97-AF65-F5344CB8AC3E}">
        <p14:creationId xmlns:p14="http://schemas.microsoft.com/office/powerpoint/2010/main" xmlns="" val="906000748"/>
      </p:ext>
    </p:extLst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АИШАТ1\DSC009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7"/>
            <a:ext cx="3888432" cy="483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SC009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77891" cy="483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8375611"/>
      </p:ext>
    </p:extLst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Айшат\PIC00576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01420"/>
            <a:ext cx="6282581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04621517"/>
      </p:ext>
    </p:extLst>
  </p:cSld>
  <p:clrMapOvr>
    <a:masterClrMapping/>
  </p:clrMapOvr>
  <p:transition spd="med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подрост прав(3)\20131219_171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836712"/>
            <a:ext cx="3528391" cy="481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пароль\Рабочий стол\Акция Семенные звездочки фото\DSC02213.JPG"/>
          <p:cNvPicPr/>
          <p:nvPr/>
        </p:nvPicPr>
        <p:blipFill rotWithShape="1">
          <a:blip r:embed="rId3" cstate="print"/>
          <a:srcRect l="19081"/>
          <a:stretch/>
        </p:blipFill>
        <p:spPr bwMode="auto">
          <a:xfrm>
            <a:off x="4788024" y="870382"/>
            <a:ext cx="3456385" cy="4786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десанты и       экскурсии.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G:\фото осень\20171113_1306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175249" cy="388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на сайт Айшат\айшат экскурсия\20171026_1146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01420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26565976"/>
      </p:ext>
    </p:extLst>
  </p:cSld>
  <p:clrMapOvr>
    <a:masterClrMapping/>
  </p:clrMapOvr>
  <p:transition spd="med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на сайт Айшат\айшат экскурсия\20171026_1147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201420"/>
            <a:ext cx="3888431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на сайт Айшат\айшат экскурсия\20171026_1148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1420"/>
            <a:ext cx="3744416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17647028"/>
      </p:ext>
    </p:extLst>
  </p:cSld>
  <p:clrMapOvr>
    <a:masterClrMapping/>
  </p:clrMapOvr>
  <p:transition spd="med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мой телефон (2)\Images\19042011(00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12879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80209763"/>
      </p:ext>
    </p:extLst>
  </p:cSld>
  <p:clrMapOvr>
    <a:masterClrMapping/>
  </p:clrMapOvr>
  <p:transition spd="med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фото Айшат\20130508_1628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93"/>
          <a:stretch/>
        </p:blipFill>
        <p:spPr bwMode="auto">
          <a:xfrm rot="10800000">
            <a:off x="1259632" y="1265555"/>
            <a:ext cx="6120680" cy="4326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работа (4)\20130207_104403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056783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объединения: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628800"/>
            <a:ext cx="6347714" cy="4412563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r>
              <a:rPr lang="ru-RU" sz="3200" dirty="0" smtClean="0"/>
              <a:t>Привить </a:t>
            </a:r>
            <a:r>
              <a:rPr lang="ru-RU" sz="3200" dirty="0"/>
              <a:t>интерес к </a:t>
            </a:r>
            <a:r>
              <a:rPr lang="ru-RU" sz="3200" dirty="0" smtClean="0"/>
              <a:t>природе </a:t>
            </a:r>
          </a:p>
          <a:p>
            <a:r>
              <a:rPr lang="ru-RU" sz="3200" dirty="0" smtClean="0"/>
              <a:t>Углубить </a:t>
            </a:r>
            <a:r>
              <a:rPr lang="ru-RU" sz="3200" dirty="0"/>
              <a:t>знания учащихся по фитологии, экологии, комнатному цветоводству, овощеводству, охране природы.</a:t>
            </a:r>
          </a:p>
          <a:p>
            <a:r>
              <a:rPr lang="ru-RU" sz="3200" dirty="0"/>
              <a:t> 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ОБЪЕДИНЕНИЯ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i="1" dirty="0" smtClean="0"/>
              <a:t>Обучающие</a:t>
            </a:r>
            <a:r>
              <a:rPr lang="ru-RU" b="1" i="1" dirty="0"/>
              <a:t>:</a:t>
            </a:r>
            <a:endParaRPr lang="ru-RU" dirty="0"/>
          </a:p>
          <a:p>
            <a:pPr lvl="0"/>
            <a:r>
              <a:rPr lang="ru-RU" dirty="0"/>
              <a:t>пополнить разносторонние сведения о растительном мире.</a:t>
            </a:r>
          </a:p>
          <a:p>
            <a:r>
              <a:rPr lang="ru-RU" b="1" i="1" dirty="0"/>
              <a:t>Воспитательные:</a:t>
            </a:r>
            <a:endParaRPr lang="ru-RU" dirty="0"/>
          </a:p>
          <a:p>
            <a:pPr lvl="0"/>
            <a:r>
              <a:rPr lang="ru-RU" dirty="0"/>
              <a:t>воспитывать чувство любви и бережного отношения к природе;</a:t>
            </a:r>
          </a:p>
          <a:p>
            <a:pPr lvl="0"/>
            <a:r>
              <a:rPr lang="ru-RU" dirty="0"/>
              <a:t>формировать нравственно-эстетические ценности;</a:t>
            </a:r>
          </a:p>
          <a:p>
            <a:pPr lvl="0"/>
            <a:r>
              <a:rPr lang="ru-RU" dirty="0"/>
              <a:t>воспитывать культуру труда.</a:t>
            </a:r>
          </a:p>
          <a:p>
            <a:r>
              <a:rPr lang="ru-RU" b="1" i="1" dirty="0"/>
              <a:t>Развивающие:</a:t>
            </a:r>
            <a:endParaRPr lang="ru-RU" dirty="0"/>
          </a:p>
          <a:p>
            <a:pPr lvl="0"/>
            <a:r>
              <a:rPr lang="ru-RU" dirty="0"/>
              <a:t>развивать познавательный интерес, наблюдательность, самостоятельность;</a:t>
            </a:r>
          </a:p>
          <a:p>
            <a:pPr lvl="0"/>
            <a:r>
              <a:rPr lang="ru-RU" dirty="0"/>
              <a:t>развивать практические умения и навыки по изучению и охране природы, по выращиванию растений и уходу за ними.</a:t>
            </a:r>
          </a:p>
          <a:p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8502357"/>
      </p:ext>
    </p:extLst>
  </p:cSld>
  <p:clrMapOvr>
    <a:masterClrMapping/>
  </p:clrMapOvr>
  <p:transition spd="med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764704"/>
            <a:ext cx="7488832" cy="5277321"/>
          </a:xfrm>
        </p:spPr>
        <p:txBody>
          <a:bodyPr/>
          <a:lstStyle/>
          <a:p>
            <a:r>
              <a:rPr lang="ru-RU" b="1" dirty="0"/>
              <a:t>Направленность программы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dirty="0" smtClean="0"/>
              <a:t>1.Более </a:t>
            </a:r>
            <a:r>
              <a:rPr lang="ru-RU" dirty="0"/>
              <a:t>глубокое, детальное изучение лекарственных растений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2</a:t>
            </a:r>
            <a:r>
              <a:rPr lang="ru-RU" dirty="0"/>
              <a:t>. Знакомство с правилами и принципами фитотерапии.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Приобретение навыков в приготовлении </a:t>
            </a:r>
            <a:r>
              <a:rPr lang="ru-RU" dirty="0" err="1"/>
              <a:t>фитопрепаратов</a:t>
            </a:r>
            <a:r>
              <a:rPr lang="ru-RU" dirty="0"/>
              <a:t> (настоев</a:t>
            </a:r>
            <a:r>
              <a:rPr lang="ru-RU" dirty="0" smtClean="0"/>
              <a:t>, отваров, соков</a:t>
            </a:r>
            <a:r>
              <a:rPr lang="ru-RU" dirty="0"/>
              <a:t>) в домашних условиях.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Актуальность </a:t>
            </a:r>
            <a:r>
              <a:rPr lang="ru-RU" b="1" dirty="0" smtClean="0"/>
              <a:t>программы</a:t>
            </a:r>
          </a:p>
          <a:p>
            <a:endParaRPr lang="ru-RU" b="1" dirty="0" smtClean="0"/>
          </a:p>
          <a:p>
            <a:r>
              <a:rPr lang="ru-RU" dirty="0" smtClean="0"/>
              <a:t> </a:t>
            </a:r>
            <a:r>
              <a:rPr lang="ru-RU" dirty="0"/>
              <a:t>Фитотерапия имеет ряд преимуществ по сравнению с медикаментозной терапией</a:t>
            </a:r>
            <a:r>
              <a:rPr lang="ru-RU" dirty="0" smtClean="0"/>
              <a:t>:</a:t>
            </a:r>
          </a:p>
          <a:p>
            <a:r>
              <a:rPr lang="ru-RU" dirty="0" smtClean="0"/>
              <a:t> Безопасность. </a:t>
            </a:r>
            <a:r>
              <a:rPr lang="ru-RU" dirty="0"/>
              <a:t>Доступность </a:t>
            </a:r>
            <a:r>
              <a:rPr lang="ru-RU" dirty="0" smtClean="0"/>
              <a:t>.Дешевизна. </a:t>
            </a:r>
            <a:r>
              <a:rPr lang="ru-RU" dirty="0"/>
              <a:t>Возможность приготовления </a:t>
            </a:r>
            <a:r>
              <a:rPr lang="ru-RU" dirty="0" err="1"/>
              <a:t>фитопрепаратов</a:t>
            </a:r>
            <a:r>
              <a:rPr lang="ru-RU" dirty="0"/>
              <a:t> в домашних условиях</a:t>
            </a:r>
          </a:p>
        </p:txBody>
      </p:sp>
    </p:spTree>
    <p:extLst>
      <p:ext uri="{BB962C8B-B14F-4D97-AF65-F5344CB8AC3E}">
        <p14:creationId xmlns:p14="http://schemas.microsoft.com/office/powerpoint/2010/main" xmlns="" val="3870815071"/>
      </p:ext>
    </p:extLst>
  </p:cSld>
  <p:clrMapOvr>
    <a:masterClrMapping/>
  </p:clrMapOvr>
  <p:transition spd="med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otype Corsiva" pitchFamily="66" charset="0"/>
                <a:cs typeface="Times New Roman" pitchFamily="18" charset="0"/>
              </a:rPr>
              <a:t>Расписание занятий.</a:t>
            </a:r>
            <a:br>
              <a:rPr lang="ru-RU" b="1" dirty="0">
                <a:latin typeface="Monotype Corsiva" pitchFamily="66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Понедельник:          Вторник:          Среда: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  11:45-13</a:t>
            </a: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: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20          11:45-13:20     </a:t>
            </a:r>
            <a:r>
              <a:rPr lang="ru-RU" dirty="0">
                <a:latin typeface="Arial Black" pitchFamily="34" charset="0"/>
                <a:cs typeface="Times New Roman" pitchFamily="18" charset="0"/>
              </a:rPr>
              <a:t>1</a:t>
            </a:r>
            <a:r>
              <a:rPr lang="en-US" dirty="0">
                <a:latin typeface="Arial Black" pitchFamily="34" charset="0"/>
                <a:cs typeface="Times New Roman" pitchFamily="18" charset="0"/>
              </a:rPr>
              <a:t>1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:45-13:20</a:t>
            </a:r>
            <a:endParaRPr lang="ru-RU" dirty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Arial Black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    Четверг :              Пятница :          Суббота:</a:t>
            </a:r>
          </a:p>
          <a:p>
            <a:pPr>
              <a:buNone/>
            </a:pPr>
            <a:r>
              <a:rPr lang="en-US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11:45-13:20            11:20-12:55       11:20-12:</a:t>
            </a:r>
            <a:r>
              <a:rPr lang="ru-RU" dirty="0">
                <a:latin typeface="Arial Black" pitchFamily="34" charset="0"/>
                <a:cs typeface="Times New Roman" pitchFamily="18" charset="0"/>
              </a:rPr>
              <a:t>5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5</a:t>
            </a:r>
            <a:endParaRPr lang="en-US" dirty="0" smtClean="0"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Достижения объединения</a:t>
            </a:r>
            <a:endParaRPr lang="ru-RU" b="1" dirty="0"/>
          </a:p>
        </p:txBody>
      </p:sp>
      <p:pic>
        <p:nvPicPr>
          <p:cNvPr id="3" name="Picture 2" descr="C:\Users\WIN-2017-08\Desktop\IMG-20171229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776864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-2017-08\Desktop\IMG-20171229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57250"/>
            <a:ext cx="8208912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-2017-08\Desktop\IMG-20171229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57250"/>
            <a:ext cx="7776864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538</TotalTime>
  <Words>222</Words>
  <Application>Microsoft Office PowerPoint</Application>
  <PresentationFormat>Экран (4:3)</PresentationFormat>
  <Paragraphs>50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ОБЪЕДИНЕНИЕ   «ЗЕЛЕНЫЕ ЛЕКАРИ»</vt:lpstr>
      <vt:lpstr>Слайд 2</vt:lpstr>
      <vt:lpstr>Цели объединения:</vt:lpstr>
      <vt:lpstr>ЗАДАЧИ ОБЪЕДИНЕНИЯ</vt:lpstr>
      <vt:lpstr>Слайд 5</vt:lpstr>
      <vt:lpstr>Расписание занятий. </vt:lpstr>
      <vt:lpstr>Достижения объединения</vt:lpstr>
      <vt:lpstr>Слайд 8</vt:lpstr>
      <vt:lpstr>Слайд 9</vt:lpstr>
      <vt:lpstr>Слайд 10</vt:lpstr>
      <vt:lpstr>               Мероприятия   </vt:lpstr>
      <vt:lpstr>Слайд 12</vt:lpstr>
      <vt:lpstr>Слайд 13</vt:lpstr>
      <vt:lpstr>Слайд 14</vt:lpstr>
      <vt:lpstr>Слайд 15</vt:lpstr>
      <vt:lpstr>Слайд 16</vt:lpstr>
      <vt:lpstr>Слайд 17</vt:lpstr>
      <vt:lpstr>        Забота о природе.</vt:lpstr>
      <vt:lpstr>Слайд 19</vt:lpstr>
      <vt:lpstr>Слайд 20</vt:lpstr>
      <vt:lpstr>Слайд 21</vt:lpstr>
      <vt:lpstr>Слайд 22</vt:lpstr>
      <vt:lpstr>  Экологические десанты и       экскурсии.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Удивительное творение природы- «Эолов город»</dc:title>
  <dc:creator>Admin</dc:creator>
  <cp:lastModifiedBy>WIN-2017-08</cp:lastModifiedBy>
  <cp:revision>46</cp:revision>
  <dcterms:created xsi:type="dcterms:W3CDTF">2016-11-23T07:25:01Z</dcterms:created>
  <dcterms:modified xsi:type="dcterms:W3CDTF">2018-10-08T07:37:50Z</dcterms:modified>
</cp:coreProperties>
</file>