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70" r:id="rId2"/>
    <p:sldId id="259" r:id="rId3"/>
    <p:sldId id="258" r:id="rId4"/>
    <p:sldId id="257" r:id="rId5"/>
    <p:sldId id="260" r:id="rId6"/>
    <p:sldId id="271" r:id="rId7"/>
    <p:sldId id="261" r:id="rId8"/>
    <p:sldId id="266" r:id="rId9"/>
    <p:sldId id="264" r:id="rId10"/>
    <p:sldId id="262" r:id="rId11"/>
    <p:sldId id="263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420" y="3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760640" cy="5760640"/>
          </a:xfrm>
        </p:spPr>
      </p:pic>
      <p:sp>
        <p:nvSpPr>
          <p:cNvPr id="7" name="TextBox 6"/>
          <p:cNvSpPr txBox="1"/>
          <p:nvPr/>
        </p:nvSpPr>
        <p:spPr>
          <a:xfrm>
            <a:off x="2094353" y="4869160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Объединение     	«Эколог»</a:t>
            </a:r>
            <a:endParaRPr lang="ru-RU" sz="4400" b="1" i="1" dirty="0"/>
          </a:p>
        </p:txBody>
      </p:sp>
    </p:spTree>
    <p:extLst>
      <p:ext uri="{BB962C8B-B14F-4D97-AF65-F5344CB8AC3E}">
        <p14:creationId xmlns="" xmlns:p14="http://schemas.microsoft.com/office/powerpoint/2010/main" val="15697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75066"/>
            <a:ext cx="4072536" cy="2496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2" y="2091840"/>
            <a:ext cx="3547886" cy="1995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214818"/>
            <a:ext cx="3571900" cy="2015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214818"/>
            <a:ext cx="4071966" cy="2071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058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4507"/>
            <a:ext cx="7024744" cy="901904"/>
          </a:xfrm>
        </p:spPr>
        <p:txBody>
          <a:bodyPr/>
          <a:lstStyle/>
          <a:p>
            <a:r>
              <a:rPr lang="ru-RU" dirty="0" smtClean="0"/>
              <a:t>Наши праздники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99" y="3870229"/>
            <a:ext cx="3172229" cy="25616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000504"/>
            <a:ext cx="3341452" cy="2428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2920408" cy="2183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607468"/>
            <a:ext cx="2853546" cy="2262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2143116"/>
            <a:ext cx="2786082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224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116632"/>
            <a:ext cx="7024744" cy="1143000"/>
          </a:xfrm>
        </p:spPr>
        <p:txBody>
          <a:bodyPr/>
          <a:lstStyle/>
          <a:p>
            <a:r>
              <a:rPr lang="ru-RU" dirty="0" smtClean="0"/>
              <a:t>Наша гордость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500174"/>
            <a:ext cx="3429024" cy="22145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500174"/>
            <a:ext cx="3671838" cy="221457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786190"/>
            <a:ext cx="3429024" cy="2484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929066"/>
            <a:ext cx="3786214" cy="2344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4985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764704"/>
            <a:ext cx="7715304" cy="5346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9911" y="908720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Спасибо 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за внимание </a:t>
            </a:r>
            <a:r>
              <a:rPr lang="ru-RU" sz="4000" b="1" i="1" dirty="0" smtClean="0">
                <a:solidFill>
                  <a:schemeClr val="bg1"/>
                </a:solidFill>
              </a:rPr>
              <a:t>!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404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Исмаилова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Альбина 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Исламовна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 ДО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225379" cy="3902907"/>
          </a:xfrm>
        </p:spPr>
      </p:pic>
    </p:spTree>
    <p:extLst>
      <p:ext uri="{BB962C8B-B14F-4D97-AF65-F5344CB8AC3E}">
        <p14:creationId xmlns="" xmlns:p14="http://schemas.microsoft.com/office/powerpoint/2010/main" val="231863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060" y="260648"/>
            <a:ext cx="7024744" cy="1143000"/>
          </a:xfrm>
        </p:spPr>
        <p:txBody>
          <a:bodyPr/>
          <a:lstStyle/>
          <a:p>
            <a:r>
              <a:rPr lang="ru-RU" dirty="0" smtClean="0"/>
              <a:t>Цели объединения: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96" y="1445154"/>
            <a:ext cx="6604796" cy="454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043608" y="2564904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/>
              <a:t> </a:t>
            </a:r>
            <a:r>
              <a:rPr lang="ru-RU" sz="2400" b="1" i="1" dirty="0"/>
              <a:t>экологическое образование </a:t>
            </a:r>
            <a:r>
              <a:rPr lang="ru-RU" sz="2400" b="1" i="1" dirty="0" smtClean="0"/>
              <a:t>учащихся;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b="1" i="1" dirty="0" smtClean="0"/>
              <a:t>воспитание </a:t>
            </a:r>
            <a:r>
              <a:rPr lang="ru-RU" sz="2400" b="1" i="1" dirty="0"/>
              <a:t>ответственного и уважительного отношения к окружающей среде и ко всему живому на </a:t>
            </a:r>
            <a:r>
              <a:rPr lang="ru-RU" sz="2400" b="1" i="1" dirty="0" smtClean="0"/>
              <a:t>Земле;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b="1" i="1" dirty="0" smtClean="0"/>
              <a:t>предотвращение </a:t>
            </a:r>
            <a:r>
              <a:rPr lang="ru-RU" sz="2400" b="1" i="1" dirty="0"/>
              <a:t>разрушительного антропогенного воздействия на окружающую </a:t>
            </a:r>
            <a:r>
              <a:rPr lang="ru-RU" sz="2400" b="1" i="1" dirty="0" smtClean="0"/>
              <a:t>среду;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b="1" i="1" dirty="0" smtClean="0"/>
              <a:t>изучение </a:t>
            </a:r>
            <a:r>
              <a:rPr lang="ru-RU" sz="2400" b="1" i="1" dirty="0"/>
              <a:t>природы родного </a:t>
            </a:r>
            <a:r>
              <a:rPr lang="ru-RU" sz="2400" b="1" i="1" dirty="0" smtClean="0"/>
              <a:t>края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18194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90587"/>
            <a:ext cx="5753100" cy="50768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Понедельник: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Вторник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     Среда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: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000000"/>
                </a:solidFill>
                <a:latin typeface="yandex-san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0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35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- 1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7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35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0-13: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15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0- 1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5</a:t>
            </a: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>
              <a:solidFill>
                <a:srgbClr val="000000"/>
              </a:solidFill>
              <a:latin typeface="yandex-sans"/>
            </a:endParaRPr>
          </a:p>
          <a:p>
            <a:pPr marL="68580" indent="0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Четверг :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     Пятница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    Суббота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: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000000"/>
                </a:solidFill>
                <a:latin typeface="yandex-san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0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35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- 1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5       1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0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35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-1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10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      11:20-12:</a:t>
            </a:r>
            <a:r>
              <a:rPr lang="en-US" dirty="0" smtClean="0">
                <a:solidFill>
                  <a:srgbClr val="000000"/>
                </a:solidFill>
                <a:latin typeface="yandex-sans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5</a:t>
            </a:r>
            <a:endParaRPr lang="ru-RU" dirty="0">
              <a:solidFill>
                <a:srgbClr val="000000"/>
              </a:solidFill>
              <a:latin typeface="yandex-sans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1052736"/>
            <a:ext cx="6952618" cy="673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Расписание занятий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256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0"/>
            <a:ext cx="7024744" cy="1143000"/>
          </a:xfrm>
        </p:spPr>
        <p:txBody>
          <a:bodyPr/>
          <a:lstStyle/>
          <a:p>
            <a:r>
              <a:rPr lang="ru-RU" dirty="0" smtClean="0"/>
              <a:t>Учебная деятельность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9002"/>
            <a:ext cx="3888432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57628"/>
            <a:ext cx="3815284" cy="250033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0837"/>
            <a:ext cx="3563053" cy="23510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4975" y="3393281"/>
            <a:ext cx="2428892" cy="3357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05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9522"/>
            <a:ext cx="85011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на сайт  04.05.2016 открытый урок эколог\1 открытое занятие в объединении Экол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86444" y="142852"/>
            <a:ext cx="31089600" cy="1748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318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</a:t>
            </a:r>
            <a:r>
              <a:rPr lang="ru-RU" dirty="0" smtClean="0">
                <a:solidFill>
                  <a:sysClr val="windowText" lastClr="000000"/>
                </a:solidFill>
              </a:rPr>
              <a:t>деятельность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857628"/>
            <a:ext cx="2000265" cy="1716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428736"/>
            <a:ext cx="3714776" cy="2286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357298"/>
            <a:ext cx="3571900" cy="235745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" y="3786190"/>
            <a:ext cx="2857519" cy="224970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7691" y="3767821"/>
            <a:ext cx="2392155" cy="2428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1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0297"/>
            <a:ext cx="7024626" cy="1261944"/>
          </a:xfrm>
        </p:spPr>
        <p:txBody>
          <a:bodyPr/>
          <a:lstStyle/>
          <a:p>
            <a:r>
              <a:rPr lang="ru-RU" dirty="0" smtClean="0"/>
              <a:t>Эко акции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65" y="3861048"/>
            <a:ext cx="3586572" cy="2392216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357298"/>
            <a:ext cx="3031405" cy="2058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4" y="620688"/>
            <a:ext cx="4361297" cy="2907531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4752"/>
            <a:ext cx="4295772" cy="2562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69611"/>
            <a:ext cx="2211710" cy="294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6626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88" y="-22820"/>
            <a:ext cx="7024744" cy="1143000"/>
          </a:xfrm>
        </p:spPr>
        <p:txBody>
          <a:bodyPr/>
          <a:lstStyle/>
          <a:p>
            <a:r>
              <a:rPr lang="ru-RU" dirty="0" smtClean="0"/>
              <a:t>Экскурсии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214422"/>
            <a:ext cx="3837170" cy="2447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0452"/>
            <a:ext cx="3791214" cy="2843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714752"/>
            <a:ext cx="3857652" cy="2549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657065" cy="2742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8470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463</TotalTime>
  <Words>86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Слайд 1</vt:lpstr>
      <vt:lpstr>Исмаилова Альбина  Исламовна педагог ДО</vt:lpstr>
      <vt:lpstr>Цели объединения:</vt:lpstr>
      <vt:lpstr>Расписание занятий </vt:lpstr>
      <vt:lpstr>Учебная деятельность</vt:lpstr>
      <vt:lpstr>Слайд 6</vt:lpstr>
      <vt:lpstr>Практическая деятельность</vt:lpstr>
      <vt:lpstr>Эко акции</vt:lpstr>
      <vt:lpstr>Экскурсии </vt:lpstr>
      <vt:lpstr>Исследовательская деятельность</vt:lpstr>
      <vt:lpstr>Наши праздники</vt:lpstr>
      <vt:lpstr>Наша гордость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 объединения педагог ДО Исмаилова А. И.</dc:title>
  <dc:creator>Islam Jafarov</dc:creator>
  <cp:lastModifiedBy>Admin</cp:lastModifiedBy>
  <cp:revision>29</cp:revision>
  <dcterms:created xsi:type="dcterms:W3CDTF">2017-07-20T07:59:16Z</dcterms:created>
  <dcterms:modified xsi:type="dcterms:W3CDTF">2017-12-16T07:46:23Z</dcterms:modified>
</cp:coreProperties>
</file>