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92" r:id="rId5"/>
    <p:sldId id="257" r:id="rId6"/>
    <p:sldId id="270" r:id="rId7"/>
    <p:sldId id="286" r:id="rId8"/>
    <p:sldId id="294" r:id="rId9"/>
    <p:sldId id="275" r:id="rId10"/>
    <p:sldId id="278" r:id="rId11"/>
    <p:sldId id="281" r:id="rId12"/>
    <p:sldId id="288" r:id="rId13"/>
    <p:sldId id="282" r:id="rId14"/>
    <p:sldId id="290" r:id="rId15"/>
    <p:sldId id="295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018" autoAdjust="0"/>
  </p:normalViewPr>
  <p:slideViewPr>
    <p:cSldViewPr>
      <p:cViewPr varScale="1">
        <p:scale>
          <a:sx n="65" d="100"/>
          <a:sy n="65" d="100"/>
        </p:scale>
        <p:origin x="-4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F1BB-7281-4000-A006-7AEF3620BEB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1F1B-ACE0-4D59-82BE-763DF8637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ОБЪЕДИНЕНИЕ «ГИДРОБИОЛОГ»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Мамаева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Зурмут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Магомедовна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педагог дополнительного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образования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Юннатские праздники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Picture 2" descr="E:\фото зумрут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571611"/>
            <a:ext cx="4071965" cy="4000529"/>
          </a:xfrm>
          <a:prstGeom prst="rect">
            <a:avLst/>
          </a:prstGeom>
          <a:noFill/>
        </p:spPr>
      </p:pic>
      <p:pic>
        <p:nvPicPr>
          <p:cNvPr id="1028" name="Picture 4" descr="E:\фото зумрут\меропр сюн зумрут\фото зурмут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фото зумрут\меропр сюн зумрут\день во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4000528" cy="3286172"/>
          </a:xfrm>
          <a:prstGeom prst="rect">
            <a:avLst/>
          </a:prstGeom>
          <a:noFill/>
        </p:spPr>
      </p:pic>
      <p:pic>
        <p:nvPicPr>
          <p:cNvPr id="3076" name="Picture 4" descr="E:\фото зумрут\меропр сюн зумрут\новый г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52"/>
            <a:ext cx="4071966" cy="3000396"/>
          </a:xfrm>
          <a:prstGeom prst="rect">
            <a:avLst/>
          </a:prstGeom>
          <a:noFill/>
        </p:spPr>
      </p:pic>
      <p:pic>
        <p:nvPicPr>
          <p:cNvPr id="5" name="Picture 2" descr="E:\фото зумрут\меропр сюн зумрут\фото зурмут\7 новогодний утрен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52"/>
            <a:ext cx="4000528" cy="3000396"/>
          </a:xfrm>
          <a:prstGeom prst="rect">
            <a:avLst/>
          </a:prstGeom>
          <a:noFill/>
        </p:spPr>
      </p:pic>
      <p:pic>
        <p:nvPicPr>
          <p:cNvPr id="6" name="Picture 3" descr="E:\фото зумрут\меропр сюн зумрут\DSC02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143248"/>
            <a:ext cx="4135438" cy="326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пикник</a:t>
            </a:r>
            <a:endParaRPr lang="ru-RU" sz="5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E:\фото зумрут\меропр сюн зумрут\пикник на сю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857652" cy="2839661"/>
          </a:xfrm>
          <a:prstGeom prst="rect">
            <a:avLst/>
          </a:prstGeom>
          <a:noFill/>
        </p:spPr>
      </p:pic>
      <p:pic>
        <p:nvPicPr>
          <p:cNvPr id="4099" name="Picture 3" descr="E:\фото пикник зумрут\20170524_142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214842" cy="2857520"/>
          </a:xfrm>
          <a:prstGeom prst="rect">
            <a:avLst/>
          </a:prstGeom>
          <a:noFill/>
        </p:spPr>
      </p:pic>
      <p:pic>
        <p:nvPicPr>
          <p:cNvPr id="5" name="Picture 2" descr="C:\Users\Марат\Desktop\20170524_144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143380"/>
            <a:ext cx="6136335" cy="2433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Экологические акции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E:\фото аттестация\20161111_120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285860"/>
            <a:ext cx="80461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презинтация исследовательское кани\фото\Za-polchasa-nabrali-polnij-meshok-musora-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858180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999\Desktop\на сайт\отправленные  Джамалу\фото субботник 21.05.2016 г\IMG_20160521_1113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64812"/>
            <a:ext cx="4104456" cy="445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999\Desktop\на сайт\отправленные  Джамалу\фото субботник 21.05.2016 г\IMG_20160521_112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286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Экскурсии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E:\фото зумрут\20170210_141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29066"/>
            <a:ext cx="4214842" cy="2571768"/>
          </a:xfrm>
          <a:prstGeom prst="rect">
            <a:avLst/>
          </a:prstGeom>
          <a:noFill/>
        </p:spPr>
      </p:pic>
      <p:pic>
        <p:nvPicPr>
          <p:cNvPr id="5123" name="Picture 3" descr="E:\фото зумрут\20170210_143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4071966" cy="257176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5июня и педсовет\20130207_102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4143404" cy="2714644"/>
          </a:xfrm>
          <a:prstGeom prst="rect">
            <a:avLst/>
          </a:prstGeom>
          <a:noFill/>
        </p:spPr>
      </p:pic>
      <p:pic>
        <p:nvPicPr>
          <p:cNvPr id="1026" name="Picture 2" descr="F:\новость на сайт сентябрь 2017\22.09.17г.фото Зумрут Экскурсия\20170922_095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71546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Расписание занятий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Понедельник: 11:00 - 12:35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Вторник: 10:50 - 12:25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                                                                   14:15 - 15:50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(СОШ№1)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Среда:     10:50 - 12:25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             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Четверг: 10:25 - 12:00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          14:15 - 15:50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(СОШ№1)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                          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14:15 - 15:50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(СОШ№1)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Пятница :  10:40 - 12:15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          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Суббота:  11:20 - 12:35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                12:30 - 14:05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                                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16:00 - 17:35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(СЮН)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14:15 - 15:50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(СОШ№1)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Цель объединения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*</a:t>
            </a:r>
            <a:r>
              <a:rPr lang="ru-RU" b="1" dirty="0" smtClean="0">
                <a:solidFill>
                  <a:srgbClr val="7030A0"/>
                </a:solidFill>
              </a:rPr>
              <a:t>углубление знаний по биологии;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*формирование у детей любви и бережного отношения к природе;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*совершенствование трудовой подготовки обучающихся;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*формирование личности ребёнка через совершенствование его нравственных основ.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71480"/>
            <a:ext cx="78488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Цель объединения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br>
              <a:rPr lang="ru-RU" sz="2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дать  знания обучающимся по гидробиологии; развить творческие способности; прививать любовь и доброе отношение к природе; привлечь их к непосредственному  участию в природоохранной деятельности; формировать личность ребёнка через совершенствование его нравственных основ.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Открытые занятия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фото зумрут\20170519_135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000528" cy="2643206"/>
          </a:xfrm>
          <a:prstGeom prst="rect">
            <a:avLst/>
          </a:prstGeom>
          <a:noFill/>
        </p:spPr>
      </p:pic>
      <p:pic>
        <p:nvPicPr>
          <p:cNvPr id="2050" name="Picture 2" descr="F:\фото с урока жемчужина касийскогоморя\20170929_1236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7"/>
            <a:ext cx="4286280" cy="2643206"/>
          </a:xfrm>
          <a:prstGeom prst="rect">
            <a:avLst/>
          </a:prstGeom>
          <a:noFill/>
        </p:spPr>
      </p:pic>
      <p:pic>
        <p:nvPicPr>
          <p:cNvPr id="2052" name="Picture 4" descr="F:\фото с урока жемчужина касийскогоморя\20170929_125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49" y="3786190"/>
            <a:ext cx="3987923" cy="2786082"/>
          </a:xfrm>
          <a:prstGeom prst="rect">
            <a:avLst/>
          </a:prstGeom>
          <a:noFill/>
        </p:spPr>
      </p:pic>
      <p:pic>
        <p:nvPicPr>
          <p:cNvPr id="1026" name="Picture 2" descr="D:\ЗУМРУД МАГОМЕДОВНА\Зумруд открытый урок фото\Фото0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86190"/>
            <a:ext cx="421484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то зумрут\беседа по ПДД 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429553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Работа на УОУ 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Admin\Рабочий стол\ФОТО УОУ\20170406_135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880202" cy="364333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ФОТО УОУ\20170424_141546(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400056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500042"/>
            <a:ext cx="828092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Gabriola" pitchFamily="82" charset="0"/>
                <a:cs typeface="David" pitchFamily="34" charset="-79"/>
              </a:rPr>
              <a:t>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David" pitchFamily="34" charset="-79"/>
              </a:rPr>
              <a:t>Воспитанники объединения принимают активное участие в жизни станции участвуют: в праздниках, экскурсиях, акциях,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David" pitchFamily="34" charset="-79"/>
              </a:rPr>
              <a:t>экорейдах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David" pitchFamily="34" charset="-79"/>
              </a:rPr>
              <a:t> и  конкурсах различных уровней и становятся победителями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  <a:cs typeface="David" pitchFamily="34" charset="-79"/>
              </a:rPr>
              <a:t>   и призерами.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  <a:cs typeface="David" pitchFamily="34" charset="-79"/>
            </a:endParaRPr>
          </a:p>
        </p:txBody>
      </p:sp>
      <p:pic>
        <p:nvPicPr>
          <p:cNvPr id="1026" name="Picture 2" descr="C:\Users\Марат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357694"/>
            <a:ext cx="3163792" cy="1809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Наши успехи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E:\фото зумрут\IMG-20170322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071966" cy="364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199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Открытые занятия</vt:lpstr>
      <vt:lpstr>Слайд 6</vt:lpstr>
      <vt:lpstr>Работа на УОУ </vt:lpstr>
      <vt:lpstr>Слайд 8</vt:lpstr>
      <vt:lpstr>Наши успехи</vt:lpstr>
      <vt:lpstr>Юннатские праздники</vt:lpstr>
      <vt:lpstr>Слайд 11</vt:lpstr>
      <vt:lpstr>пикник</vt:lpstr>
      <vt:lpstr>Экологические акции</vt:lpstr>
      <vt:lpstr>Слайд 14</vt:lpstr>
      <vt:lpstr>Слайд 15</vt:lpstr>
      <vt:lpstr>Экскурсии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91</cp:revision>
  <dcterms:created xsi:type="dcterms:W3CDTF">2016-11-28T07:21:14Z</dcterms:created>
  <dcterms:modified xsi:type="dcterms:W3CDTF">2017-12-16T11:25:17Z</dcterms:modified>
</cp:coreProperties>
</file>